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02F5-814D-4163-AB27-AEF8720A93D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6F5-9097-4643-ACB2-43569E7BE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96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02F5-814D-4163-AB27-AEF8720A93D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6F5-9097-4643-ACB2-43569E7BE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51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02F5-814D-4163-AB27-AEF8720A93D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6F5-9097-4643-ACB2-43569E7BE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44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02F5-814D-4163-AB27-AEF8720A93D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6F5-9097-4643-ACB2-43569E7BE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83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02F5-814D-4163-AB27-AEF8720A93D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6F5-9097-4643-ACB2-43569E7BE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81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02F5-814D-4163-AB27-AEF8720A93D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6F5-9097-4643-ACB2-43569E7BE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4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02F5-814D-4163-AB27-AEF8720A93D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6F5-9097-4643-ACB2-43569E7BE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6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02F5-814D-4163-AB27-AEF8720A93D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6F5-9097-4643-ACB2-43569E7BE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74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02F5-814D-4163-AB27-AEF8720A93D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6F5-9097-4643-ACB2-43569E7BE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0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02F5-814D-4163-AB27-AEF8720A93D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6F5-9097-4643-ACB2-43569E7BE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4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02F5-814D-4163-AB27-AEF8720A93D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56F5-9097-4643-ACB2-43569E7BE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63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402F5-814D-4163-AB27-AEF8720A93D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456F5-9097-4643-ACB2-43569E7BE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43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2" b="91250" l="6250" r="959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6441"/>
            <a:ext cx="8809149" cy="634928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64179" y="3044608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556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629481" y="3168202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556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 rot="16200000">
            <a:off x="407579" y="165369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1900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 rot="16200000">
            <a:off x="3980308" y="1653691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1900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93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Vendas 02</dc:creator>
  <cp:lastModifiedBy>Vendas 02</cp:lastModifiedBy>
  <cp:revision>1</cp:revision>
  <dcterms:created xsi:type="dcterms:W3CDTF">2021-04-20T15:21:13Z</dcterms:created>
  <dcterms:modified xsi:type="dcterms:W3CDTF">2021-04-20T15:22:10Z</dcterms:modified>
</cp:coreProperties>
</file>