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38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75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07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08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68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89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68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5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90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75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74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C5C6-0FCF-4281-8DB5-CD6F343AAA3A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A80E4-4DC4-4F9A-A104-105139826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95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16" b="96797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2667428" y="-270456"/>
            <a:ext cx="6857143" cy="826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22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Vendas 02</dc:creator>
  <cp:lastModifiedBy>Vendas 02</cp:lastModifiedBy>
  <cp:revision>1</cp:revision>
  <dcterms:created xsi:type="dcterms:W3CDTF">2021-04-16T20:35:52Z</dcterms:created>
  <dcterms:modified xsi:type="dcterms:W3CDTF">2021-04-16T20:36:06Z</dcterms:modified>
</cp:coreProperties>
</file>