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81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94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70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1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491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429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42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79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03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01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DEF94-F7D7-4974-9B18-866F1EB40B06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848C4-AD6D-4BD7-AB32-AEBAF919D2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99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125" b="81563" l="417" r="9638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2668192" y="-2351532"/>
            <a:ext cx="6857143" cy="121904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0194602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Vendas 02</dc:creator>
  <cp:lastModifiedBy>Vendas 02</cp:lastModifiedBy>
  <cp:revision>1</cp:revision>
  <dcterms:created xsi:type="dcterms:W3CDTF">2021-04-22T14:31:39Z</dcterms:created>
  <dcterms:modified xsi:type="dcterms:W3CDTF">2021-04-22T14:31:55Z</dcterms:modified>
</cp:coreProperties>
</file>