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1E85-8307-4282-9FBF-00093BF6E687}" type="datetimeFigureOut">
              <a:rPr lang="pt-BR" smtClean="0"/>
              <a:t>23/04/2021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C920-84A4-4649-B834-EC04DBCF92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873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1E85-8307-4282-9FBF-00093BF6E687}" type="datetimeFigureOut">
              <a:rPr lang="pt-BR" smtClean="0"/>
              <a:t>23/04/2021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C920-84A4-4649-B834-EC04DBCF92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1E85-8307-4282-9FBF-00093BF6E687}" type="datetimeFigureOut">
              <a:rPr lang="pt-BR" smtClean="0"/>
              <a:t>23/04/2021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C920-84A4-4649-B834-EC04DBCF92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5575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1E85-8307-4282-9FBF-00093BF6E687}" type="datetimeFigureOut">
              <a:rPr lang="pt-BR" smtClean="0"/>
              <a:t>23/04/2021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C920-84A4-4649-B834-EC04DBCF92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8604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1E85-8307-4282-9FBF-00093BF6E687}" type="datetimeFigureOut">
              <a:rPr lang="pt-BR" smtClean="0"/>
              <a:t>23/04/2021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C920-84A4-4649-B834-EC04DBCF92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441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1E85-8307-4282-9FBF-00093BF6E687}" type="datetimeFigureOut">
              <a:rPr lang="pt-BR" smtClean="0"/>
              <a:t>23/04/2021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C920-84A4-4649-B834-EC04DBCF92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913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1E85-8307-4282-9FBF-00093BF6E687}" type="datetimeFigureOut">
              <a:rPr lang="pt-BR" smtClean="0"/>
              <a:t>23/04/2021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C920-84A4-4649-B834-EC04DBCF92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5888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1E85-8307-4282-9FBF-00093BF6E687}" type="datetimeFigureOut">
              <a:rPr lang="pt-BR" smtClean="0"/>
              <a:t>23/04/2021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C920-84A4-4649-B834-EC04DBCF92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628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1E85-8307-4282-9FBF-00093BF6E687}" type="datetimeFigureOut">
              <a:rPr lang="pt-BR" smtClean="0"/>
              <a:t>23/04/2021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C920-84A4-4649-B834-EC04DBCF92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308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1E85-8307-4282-9FBF-00093BF6E687}" type="datetimeFigureOut">
              <a:rPr lang="pt-BR" smtClean="0"/>
              <a:t>23/04/2021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C920-84A4-4649-B834-EC04DBCF92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116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1E85-8307-4282-9FBF-00093BF6E687}" type="datetimeFigureOut">
              <a:rPr lang="pt-BR" smtClean="0"/>
              <a:t>23/04/2021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C920-84A4-4649-B834-EC04DBCF92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6523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C1E85-8307-4282-9FBF-00093BF6E687}" type="datetimeFigureOut">
              <a:rPr lang="pt-BR" smtClean="0"/>
              <a:t>23/04/2021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3C920-84A4-4649-B834-EC04DBCF92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1293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524571" y="-1856714"/>
            <a:ext cx="5142857" cy="1057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6311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Vendas 02</dc:creator>
  <cp:lastModifiedBy>Vendas 02</cp:lastModifiedBy>
  <cp:revision>1</cp:revision>
  <dcterms:created xsi:type="dcterms:W3CDTF">2021-04-23T19:02:46Z</dcterms:created>
  <dcterms:modified xsi:type="dcterms:W3CDTF">2021-04-23T19:03:23Z</dcterms:modified>
</cp:coreProperties>
</file>